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15" y="331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3.xml"/><Relationship Id="rId13" Type="http://schemas.openxmlformats.org/officeDocument/2006/relationships/tags" Target="../tags/tag368.xml"/><Relationship Id="rId18" Type="http://schemas.openxmlformats.org/officeDocument/2006/relationships/image" Target="../media/image3.jpeg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12" Type="http://schemas.openxmlformats.org/officeDocument/2006/relationships/tags" Target="../tags/tag367.xml"/><Relationship Id="rId17" Type="http://schemas.openxmlformats.org/officeDocument/2006/relationships/image" Target="../media/image2.jpeg"/><Relationship Id="rId2" Type="http://schemas.openxmlformats.org/officeDocument/2006/relationships/tags" Target="../tags/tag35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11" Type="http://schemas.openxmlformats.org/officeDocument/2006/relationships/tags" Target="../tags/tag366.xml"/><Relationship Id="rId5" Type="http://schemas.openxmlformats.org/officeDocument/2006/relationships/tags" Target="../tags/tag360.xml"/><Relationship Id="rId15" Type="http://schemas.openxmlformats.org/officeDocument/2006/relationships/tags" Target="../tags/tag370.xml"/><Relationship Id="rId10" Type="http://schemas.openxmlformats.org/officeDocument/2006/relationships/tags" Target="../tags/tag365.xml"/><Relationship Id="rId19" Type="http://schemas.openxmlformats.org/officeDocument/2006/relationships/tags" Target="../tags/tag361.xml"/><Relationship Id="rId4" Type="http://schemas.openxmlformats.org/officeDocument/2006/relationships/tags" Target="../tags/tag359.xml"/><Relationship Id="rId9" Type="http://schemas.openxmlformats.org/officeDocument/2006/relationships/tags" Target="../tags/tag364.xml"/><Relationship Id="rId14" Type="http://schemas.openxmlformats.org/officeDocument/2006/relationships/tags" Target="../tags/tag36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3.xml"/><Relationship Id="rId7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4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7.xml"/><Relationship Id="rId18" Type="http://schemas.openxmlformats.org/officeDocument/2006/relationships/tags" Target="../tags/tag392.xml"/><Relationship Id="rId26" Type="http://schemas.openxmlformats.org/officeDocument/2006/relationships/tags" Target="../tags/tag400.xml"/><Relationship Id="rId39" Type="http://schemas.openxmlformats.org/officeDocument/2006/relationships/tags" Target="../tags/tag413.xml"/><Relationship Id="rId21" Type="http://schemas.openxmlformats.org/officeDocument/2006/relationships/tags" Target="../tags/tag395.xml"/><Relationship Id="rId34" Type="http://schemas.openxmlformats.org/officeDocument/2006/relationships/tags" Target="../tags/tag408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81.xml"/><Relationship Id="rId2" Type="http://schemas.openxmlformats.org/officeDocument/2006/relationships/tags" Target="../tags/tag376.xml"/><Relationship Id="rId16" Type="http://schemas.openxmlformats.org/officeDocument/2006/relationships/tags" Target="../tags/tag390.xml"/><Relationship Id="rId20" Type="http://schemas.openxmlformats.org/officeDocument/2006/relationships/tags" Target="../tags/tag394.xml"/><Relationship Id="rId29" Type="http://schemas.openxmlformats.org/officeDocument/2006/relationships/tags" Target="../tags/tag403.xml"/><Relationship Id="rId41" Type="http://schemas.openxmlformats.org/officeDocument/2006/relationships/tags" Target="../tags/tag415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tags" Target="../tags/tag385.xml"/><Relationship Id="rId24" Type="http://schemas.openxmlformats.org/officeDocument/2006/relationships/tags" Target="../tags/tag398.xml"/><Relationship Id="rId32" Type="http://schemas.openxmlformats.org/officeDocument/2006/relationships/tags" Target="../tags/tag406.xml"/><Relationship Id="rId37" Type="http://schemas.openxmlformats.org/officeDocument/2006/relationships/tags" Target="../tags/tag411.xml"/><Relationship Id="rId40" Type="http://schemas.openxmlformats.org/officeDocument/2006/relationships/tags" Target="../tags/tag414.xml"/><Relationship Id="rId5" Type="http://schemas.openxmlformats.org/officeDocument/2006/relationships/tags" Target="../tags/tag379.xml"/><Relationship Id="rId15" Type="http://schemas.openxmlformats.org/officeDocument/2006/relationships/tags" Target="../tags/tag389.xml"/><Relationship Id="rId23" Type="http://schemas.openxmlformats.org/officeDocument/2006/relationships/tags" Target="../tags/tag397.xml"/><Relationship Id="rId28" Type="http://schemas.openxmlformats.org/officeDocument/2006/relationships/tags" Target="../tags/tag402.xml"/><Relationship Id="rId36" Type="http://schemas.openxmlformats.org/officeDocument/2006/relationships/tags" Target="../tags/tag410.xml"/><Relationship Id="rId10" Type="http://schemas.openxmlformats.org/officeDocument/2006/relationships/tags" Target="../tags/tag384.xml"/><Relationship Id="rId19" Type="http://schemas.openxmlformats.org/officeDocument/2006/relationships/tags" Target="../tags/tag393.xml"/><Relationship Id="rId31" Type="http://schemas.openxmlformats.org/officeDocument/2006/relationships/tags" Target="../tags/tag405.xml"/><Relationship Id="rId4" Type="http://schemas.openxmlformats.org/officeDocument/2006/relationships/tags" Target="../tags/tag378.xml"/><Relationship Id="rId9" Type="http://schemas.openxmlformats.org/officeDocument/2006/relationships/tags" Target="../tags/tag383.xml"/><Relationship Id="rId14" Type="http://schemas.openxmlformats.org/officeDocument/2006/relationships/tags" Target="../tags/tag388.xml"/><Relationship Id="rId22" Type="http://schemas.openxmlformats.org/officeDocument/2006/relationships/tags" Target="../tags/tag396.xml"/><Relationship Id="rId27" Type="http://schemas.openxmlformats.org/officeDocument/2006/relationships/tags" Target="../tags/tag401.xml"/><Relationship Id="rId30" Type="http://schemas.openxmlformats.org/officeDocument/2006/relationships/tags" Target="../tags/tag404.xml"/><Relationship Id="rId35" Type="http://schemas.openxmlformats.org/officeDocument/2006/relationships/tags" Target="../tags/tag409.xml"/><Relationship Id="rId43" Type="http://schemas.openxmlformats.org/officeDocument/2006/relationships/image" Target="../media/image18.png"/><Relationship Id="rId8" Type="http://schemas.openxmlformats.org/officeDocument/2006/relationships/tags" Target="../tags/tag382.xml"/><Relationship Id="rId3" Type="http://schemas.openxmlformats.org/officeDocument/2006/relationships/tags" Target="../tags/tag377.xml"/><Relationship Id="rId12" Type="http://schemas.openxmlformats.org/officeDocument/2006/relationships/tags" Target="../tags/tag386.xml"/><Relationship Id="rId17" Type="http://schemas.openxmlformats.org/officeDocument/2006/relationships/tags" Target="../tags/tag391.xml"/><Relationship Id="rId25" Type="http://schemas.openxmlformats.org/officeDocument/2006/relationships/tags" Target="../tags/tag399.xml"/><Relationship Id="rId33" Type="http://schemas.openxmlformats.org/officeDocument/2006/relationships/tags" Target="../tags/tag407.xml"/><Relationship Id="rId38" Type="http://schemas.openxmlformats.org/officeDocument/2006/relationships/tags" Target="../tags/tag41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8.xml"/><Relationship Id="rId18" Type="http://schemas.openxmlformats.org/officeDocument/2006/relationships/tags" Target="../tags/tag433.xml"/><Relationship Id="rId26" Type="http://schemas.openxmlformats.org/officeDocument/2006/relationships/tags" Target="../tags/tag441.xml"/><Relationship Id="rId39" Type="http://schemas.openxmlformats.org/officeDocument/2006/relationships/tags" Target="../tags/tag454.xml"/><Relationship Id="rId21" Type="http://schemas.openxmlformats.org/officeDocument/2006/relationships/tags" Target="../tags/tag436.xml"/><Relationship Id="rId34" Type="http://schemas.openxmlformats.org/officeDocument/2006/relationships/tags" Target="../tags/tag449.xml"/><Relationship Id="rId42" Type="http://schemas.openxmlformats.org/officeDocument/2006/relationships/tags" Target="../tags/tag457.xml"/><Relationship Id="rId47" Type="http://schemas.openxmlformats.org/officeDocument/2006/relationships/tags" Target="../tags/tag462.xml"/><Relationship Id="rId7" Type="http://schemas.openxmlformats.org/officeDocument/2006/relationships/tags" Target="../tags/tag422.xml"/><Relationship Id="rId2" Type="http://schemas.openxmlformats.org/officeDocument/2006/relationships/tags" Target="../tags/tag417.xml"/><Relationship Id="rId16" Type="http://schemas.openxmlformats.org/officeDocument/2006/relationships/tags" Target="../tags/tag431.xml"/><Relationship Id="rId29" Type="http://schemas.openxmlformats.org/officeDocument/2006/relationships/tags" Target="../tags/tag444.xml"/><Relationship Id="rId11" Type="http://schemas.openxmlformats.org/officeDocument/2006/relationships/tags" Target="../tags/tag426.xml"/><Relationship Id="rId24" Type="http://schemas.openxmlformats.org/officeDocument/2006/relationships/tags" Target="../tags/tag439.xml"/><Relationship Id="rId32" Type="http://schemas.openxmlformats.org/officeDocument/2006/relationships/tags" Target="../tags/tag447.xml"/><Relationship Id="rId37" Type="http://schemas.openxmlformats.org/officeDocument/2006/relationships/tags" Target="../tags/tag452.xml"/><Relationship Id="rId40" Type="http://schemas.openxmlformats.org/officeDocument/2006/relationships/tags" Target="../tags/tag455.xml"/><Relationship Id="rId45" Type="http://schemas.openxmlformats.org/officeDocument/2006/relationships/tags" Target="../tags/tag460.xml"/><Relationship Id="rId5" Type="http://schemas.openxmlformats.org/officeDocument/2006/relationships/tags" Target="../tags/tag420.xml"/><Relationship Id="rId15" Type="http://schemas.openxmlformats.org/officeDocument/2006/relationships/tags" Target="../tags/tag430.xml"/><Relationship Id="rId23" Type="http://schemas.openxmlformats.org/officeDocument/2006/relationships/tags" Target="../tags/tag438.xml"/><Relationship Id="rId28" Type="http://schemas.openxmlformats.org/officeDocument/2006/relationships/tags" Target="../tags/tag443.xml"/><Relationship Id="rId36" Type="http://schemas.openxmlformats.org/officeDocument/2006/relationships/tags" Target="../tags/tag451.xml"/><Relationship Id="rId49" Type="http://schemas.openxmlformats.org/officeDocument/2006/relationships/image" Target="../media/image18.png"/><Relationship Id="rId10" Type="http://schemas.openxmlformats.org/officeDocument/2006/relationships/tags" Target="../tags/tag425.xml"/><Relationship Id="rId19" Type="http://schemas.openxmlformats.org/officeDocument/2006/relationships/tags" Target="../tags/tag434.xml"/><Relationship Id="rId31" Type="http://schemas.openxmlformats.org/officeDocument/2006/relationships/tags" Target="../tags/tag446.xml"/><Relationship Id="rId44" Type="http://schemas.openxmlformats.org/officeDocument/2006/relationships/tags" Target="../tags/tag459.xml"/><Relationship Id="rId4" Type="http://schemas.openxmlformats.org/officeDocument/2006/relationships/tags" Target="../tags/tag419.xml"/><Relationship Id="rId9" Type="http://schemas.openxmlformats.org/officeDocument/2006/relationships/tags" Target="../tags/tag424.xml"/><Relationship Id="rId14" Type="http://schemas.openxmlformats.org/officeDocument/2006/relationships/tags" Target="../tags/tag429.xml"/><Relationship Id="rId22" Type="http://schemas.openxmlformats.org/officeDocument/2006/relationships/tags" Target="../tags/tag437.xml"/><Relationship Id="rId27" Type="http://schemas.openxmlformats.org/officeDocument/2006/relationships/tags" Target="../tags/tag442.xml"/><Relationship Id="rId30" Type="http://schemas.openxmlformats.org/officeDocument/2006/relationships/tags" Target="../tags/tag445.xml"/><Relationship Id="rId35" Type="http://schemas.openxmlformats.org/officeDocument/2006/relationships/tags" Target="../tags/tag450.xml"/><Relationship Id="rId43" Type="http://schemas.openxmlformats.org/officeDocument/2006/relationships/tags" Target="../tags/tag458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3.xml"/><Relationship Id="rId3" Type="http://schemas.openxmlformats.org/officeDocument/2006/relationships/tags" Target="../tags/tag418.xml"/><Relationship Id="rId12" Type="http://schemas.openxmlformats.org/officeDocument/2006/relationships/tags" Target="../tags/tag427.xml"/><Relationship Id="rId17" Type="http://schemas.openxmlformats.org/officeDocument/2006/relationships/tags" Target="../tags/tag432.xml"/><Relationship Id="rId25" Type="http://schemas.openxmlformats.org/officeDocument/2006/relationships/tags" Target="../tags/tag440.xml"/><Relationship Id="rId33" Type="http://schemas.openxmlformats.org/officeDocument/2006/relationships/tags" Target="../tags/tag448.xml"/><Relationship Id="rId38" Type="http://schemas.openxmlformats.org/officeDocument/2006/relationships/tags" Target="../tags/tag453.xml"/><Relationship Id="rId46" Type="http://schemas.openxmlformats.org/officeDocument/2006/relationships/tags" Target="../tags/tag461.xml"/><Relationship Id="rId20" Type="http://schemas.openxmlformats.org/officeDocument/2006/relationships/tags" Target="../tags/tag435.xml"/><Relationship Id="rId41" Type="http://schemas.openxmlformats.org/officeDocument/2006/relationships/tags" Target="../tags/tag456.xml"/><Relationship Id="rId1" Type="http://schemas.openxmlformats.org/officeDocument/2006/relationships/tags" Target="../tags/tag416.xml"/><Relationship Id="rId6" Type="http://schemas.openxmlformats.org/officeDocument/2006/relationships/tags" Target="../tags/tag42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26" Type="http://schemas.openxmlformats.org/officeDocument/2006/relationships/tags" Target="../tags/tag488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3.xml"/><Relationship Id="rId34" Type="http://schemas.openxmlformats.org/officeDocument/2006/relationships/tags" Target="../tags/tag496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0" Type="http://schemas.openxmlformats.org/officeDocument/2006/relationships/tags" Target="../tags/tag482.xml"/><Relationship Id="rId29" Type="http://schemas.openxmlformats.org/officeDocument/2006/relationships/tags" Target="../tags/tag491.xml"/><Relationship Id="rId41" Type="http://schemas.openxmlformats.org/officeDocument/2006/relationships/image" Target="../media/image19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24" Type="http://schemas.openxmlformats.org/officeDocument/2006/relationships/tags" Target="../tags/tag486.xml"/><Relationship Id="rId32" Type="http://schemas.openxmlformats.org/officeDocument/2006/relationships/tags" Target="../tags/tag494.xml"/><Relationship Id="rId37" Type="http://schemas.openxmlformats.org/officeDocument/2006/relationships/tags" Target="../tags/tag499.xml"/><Relationship Id="rId40" Type="http://schemas.openxmlformats.org/officeDocument/2006/relationships/image" Target="../media/image18.png"/><Relationship Id="rId5" Type="http://schemas.openxmlformats.org/officeDocument/2006/relationships/tags" Target="../tags/tag467.xml"/><Relationship Id="rId15" Type="http://schemas.openxmlformats.org/officeDocument/2006/relationships/tags" Target="../tags/tag477.xml"/><Relationship Id="rId23" Type="http://schemas.openxmlformats.org/officeDocument/2006/relationships/tags" Target="../tags/tag485.xml"/><Relationship Id="rId28" Type="http://schemas.openxmlformats.org/officeDocument/2006/relationships/tags" Target="../tags/tag490.xml"/><Relationship Id="rId36" Type="http://schemas.openxmlformats.org/officeDocument/2006/relationships/tags" Target="../tags/tag498.xml"/><Relationship Id="rId10" Type="http://schemas.openxmlformats.org/officeDocument/2006/relationships/tags" Target="../tags/tag472.xml"/><Relationship Id="rId19" Type="http://schemas.openxmlformats.org/officeDocument/2006/relationships/tags" Target="../tags/tag481.xml"/><Relationship Id="rId31" Type="http://schemas.openxmlformats.org/officeDocument/2006/relationships/tags" Target="../tags/tag493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Relationship Id="rId22" Type="http://schemas.openxmlformats.org/officeDocument/2006/relationships/tags" Target="../tags/tag484.xml"/><Relationship Id="rId27" Type="http://schemas.openxmlformats.org/officeDocument/2006/relationships/tags" Target="../tags/tag489.xml"/><Relationship Id="rId30" Type="http://schemas.openxmlformats.org/officeDocument/2006/relationships/tags" Target="../tags/tag492.xml"/><Relationship Id="rId35" Type="http://schemas.openxmlformats.org/officeDocument/2006/relationships/tags" Target="../tags/tag497.xml"/><Relationship Id="rId8" Type="http://schemas.openxmlformats.org/officeDocument/2006/relationships/tags" Target="../tags/tag470.xml"/><Relationship Id="rId3" Type="http://schemas.openxmlformats.org/officeDocument/2006/relationships/tags" Target="../tags/tag465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tags" Target="../tags/tag487.xml"/><Relationship Id="rId33" Type="http://schemas.openxmlformats.org/officeDocument/2006/relationships/tags" Target="../tags/tag495.xml"/><Relationship Id="rId38" Type="http://schemas.openxmlformats.org/officeDocument/2006/relationships/tags" Target="../tags/tag50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3.xml"/><Relationship Id="rId18" Type="http://schemas.openxmlformats.org/officeDocument/2006/relationships/tags" Target="../tags/tag518.xml"/><Relationship Id="rId26" Type="http://schemas.openxmlformats.org/officeDocument/2006/relationships/tags" Target="../tags/tag526.xml"/><Relationship Id="rId39" Type="http://schemas.openxmlformats.org/officeDocument/2006/relationships/tags" Target="../tags/tag539.xml"/><Relationship Id="rId21" Type="http://schemas.openxmlformats.org/officeDocument/2006/relationships/tags" Target="../tags/tag521.xml"/><Relationship Id="rId34" Type="http://schemas.openxmlformats.org/officeDocument/2006/relationships/tags" Target="../tags/tag534.xml"/><Relationship Id="rId42" Type="http://schemas.openxmlformats.org/officeDocument/2006/relationships/tags" Target="../tags/tag542.xml"/><Relationship Id="rId47" Type="http://schemas.openxmlformats.org/officeDocument/2006/relationships/image" Target="../media/image19.png"/><Relationship Id="rId7" Type="http://schemas.openxmlformats.org/officeDocument/2006/relationships/tags" Target="../tags/tag507.xml"/><Relationship Id="rId2" Type="http://schemas.openxmlformats.org/officeDocument/2006/relationships/tags" Target="../tags/tag502.xml"/><Relationship Id="rId16" Type="http://schemas.openxmlformats.org/officeDocument/2006/relationships/tags" Target="../tags/tag516.xml"/><Relationship Id="rId29" Type="http://schemas.openxmlformats.org/officeDocument/2006/relationships/tags" Target="../tags/tag529.xml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1" Type="http://schemas.openxmlformats.org/officeDocument/2006/relationships/tags" Target="../tags/tag511.xml"/><Relationship Id="rId24" Type="http://schemas.openxmlformats.org/officeDocument/2006/relationships/tags" Target="../tags/tag524.xml"/><Relationship Id="rId32" Type="http://schemas.openxmlformats.org/officeDocument/2006/relationships/tags" Target="../tags/tag532.xml"/><Relationship Id="rId37" Type="http://schemas.openxmlformats.org/officeDocument/2006/relationships/tags" Target="../tags/tag537.xml"/><Relationship Id="rId40" Type="http://schemas.openxmlformats.org/officeDocument/2006/relationships/tags" Target="../tags/tag540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5.xml"/><Relationship Id="rId15" Type="http://schemas.openxmlformats.org/officeDocument/2006/relationships/tags" Target="../tags/tag515.xml"/><Relationship Id="rId23" Type="http://schemas.openxmlformats.org/officeDocument/2006/relationships/tags" Target="../tags/tag523.xml"/><Relationship Id="rId28" Type="http://schemas.openxmlformats.org/officeDocument/2006/relationships/tags" Target="../tags/tag528.xml"/><Relationship Id="rId36" Type="http://schemas.openxmlformats.org/officeDocument/2006/relationships/tags" Target="../tags/tag536.xml"/><Relationship Id="rId10" Type="http://schemas.openxmlformats.org/officeDocument/2006/relationships/tags" Target="../tags/tag510.xml"/><Relationship Id="rId19" Type="http://schemas.openxmlformats.org/officeDocument/2006/relationships/tags" Target="../tags/tag519.xml"/><Relationship Id="rId31" Type="http://schemas.openxmlformats.org/officeDocument/2006/relationships/tags" Target="../tags/tag531.xml"/><Relationship Id="rId44" Type="http://schemas.openxmlformats.org/officeDocument/2006/relationships/tags" Target="../tags/tag544.xml"/><Relationship Id="rId4" Type="http://schemas.openxmlformats.org/officeDocument/2006/relationships/tags" Target="../tags/tag504.xml"/><Relationship Id="rId9" Type="http://schemas.openxmlformats.org/officeDocument/2006/relationships/tags" Target="../tags/tag509.xml"/><Relationship Id="rId14" Type="http://schemas.openxmlformats.org/officeDocument/2006/relationships/tags" Target="../tags/tag514.xml"/><Relationship Id="rId22" Type="http://schemas.openxmlformats.org/officeDocument/2006/relationships/tags" Target="../tags/tag522.xml"/><Relationship Id="rId27" Type="http://schemas.openxmlformats.org/officeDocument/2006/relationships/tags" Target="../tags/tag527.xml"/><Relationship Id="rId30" Type="http://schemas.openxmlformats.org/officeDocument/2006/relationships/tags" Target="../tags/tag530.xml"/><Relationship Id="rId35" Type="http://schemas.openxmlformats.org/officeDocument/2006/relationships/tags" Target="../tags/tag535.xml"/><Relationship Id="rId43" Type="http://schemas.openxmlformats.org/officeDocument/2006/relationships/tags" Target="../tags/tag543.xml"/><Relationship Id="rId8" Type="http://schemas.openxmlformats.org/officeDocument/2006/relationships/tags" Target="../tags/tag508.xml"/><Relationship Id="rId3" Type="http://schemas.openxmlformats.org/officeDocument/2006/relationships/tags" Target="../tags/tag503.xml"/><Relationship Id="rId12" Type="http://schemas.openxmlformats.org/officeDocument/2006/relationships/tags" Target="../tags/tag512.xml"/><Relationship Id="rId17" Type="http://schemas.openxmlformats.org/officeDocument/2006/relationships/tags" Target="../tags/tag517.xml"/><Relationship Id="rId25" Type="http://schemas.openxmlformats.org/officeDocument/2006/relationships/tags" Target="../tags/tag525.xml"/><Relationship Id="rId33" Type="http://schemas.openxmlformats.org/officeDocument/2006/relationships/tags" Target="../tags/tag533.xml"/><Relationship Id="rId38" Type="http://schemas.openxmlformats.org/officeDocument/2006/relationships/tags" Target="../tags/tag538.xml"/><Relationship Id="rId46" Type="http://schemas.openxmlformats.org/officeDocument/2006/relationships/image" Target="../media/image18.png"/><Relationship Id="rId20" Type="http://schemas.openxmlformats.org/officeDocument/2006/relationships/tags" Target="../tags/tag520.xml"/><Relationship Id="rId41" Type="http://schemas.openxmlformats.org/officeDocument/2006/relationships/tags" Target="../tags/tag5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tags" Target="../tags/tag168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90" Type="http://schemas.openxmlformats.org/officeDocument/2006/relationships/tags" Target="../tags/tag169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91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39" Type="http://schemas.openxmlformats.org/officeDocument/2006/relationships/tags" Target="../tags/tag208.xml"/><Relationship Id="rId21" Type="http://schemas.openxmlformats.org/officeDocument/2006/relationships/tags" Target="../tags/tag190.xml"/><Relationship Id="rId34" Type="http://schemas.openxmlformats.org/officeDocument/2006/relationships/tags" Target="../tags/tag203.xml"/><Relationship Id="rId42" Type="http://schemas.openxmlformats.org/officeDocument/2006/relationships/tags" Target="../tags/tag211.xml"/><Relationship Id="rId47" Type="http://schemas.openxmlformats.org/officeDocument/2006/relationships/tags" Target="../tags/tag216.xml"/><Relationship Id="rId50" Type="http://schemas.openxmlformats.org/officeDocument/2006/relationships/tags" Target="../tags/tag219.xml"/><Relationship Id="rId55" Type="http://schemas.openxmlformats.org/officeDocument/2006/relationships/tags" Target="../tags/tag224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9" Type="http://schemas.openxmlformats.org/officeDocument/2006/relationships/tags" Target="../tags/tag198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32" Type="http://schemas.openxmlformats.org/officeDocument/2006/relationships/tags" Target="../tags/tag201.xml"/><Relationship Id="rId37" Type="http://schemas.openxmlformats.org/officeDocument/2006/relationships/tags" Target="../tags/tag206.xml"/><Relationship Id="rId40" Type="http://schemas.openxmlformats.org/officeDocument/2006/relationships/tags" Target="../tags/tag209.xml"/><Relationship Id="rId45" Type="http://schemas.openxmlformats.org/officeDocument/2006/relationships/tags" Target="../tags/tag214.xml"/><Relationship Id="rId53" Type="http://schemas.openxmlformats.org/officeDocument/2006/relationships/tags" Target="../tags/tag222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4.xml"/><Relationship Id="rId19" Type="http://schemas.openxmlformats.org/officeDocument/2006/relationships/tags" Target="../tags/tag188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tags" Target="../tags/tag199.xml"/><Relationship Id="rId35" Type="http://schemas.openxmlformats.org/officeDocument/2006/relationships/tags" Target="../tags/tag204.xml"/><Relationship Id="rId43" Type="http://schemas.openxmlformats.org/officeDocument/2006/relationships/tags" Target="../tags/tag212.xml"/><Relationship Id="rId48" Type="http://schemas.openxmlformats.org/officeDocument/2006/relationships/tags" Target="../tags/tag217.xml"/><Relationship Id="rId56" Type="http://schemas.openxmlformats.org/officeDocument/2006/relationships/tags" Target="../tags/tag225.xml"/><Relationship Id="rId8" Type="http://schemas.openxmlformats.org/officeDocument/2006/relationships/tags" Target="../tags/tag177.xml"/><Relationship Id="rId51" Type="http://schemas.openxmlformats.org/officeDocument/2006/relationships/tags" Target="../tags/tag220.xml"/><Relationship Id="rId3" Type="http://schemas.openxmlformats.org/officeDocument/2006/relationships/tags" Target="../tags/tag172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33" Type="http://schemas.openxmlformats.org/officeDocument/2006/relationships/tags" Target="../tags/tag202.xml"/><Relationship Id="rId38" Type="http://schemas.openxmlformats.org/officeDocument/2006/relationships/tags" Target="../tags/tag207.xml"/><Relationship Id="rId46" Type="http://schemas.openxmlformats.org/officeDocument/2006/relationships/tags" Target="../tags/tag215.xml"/><Relationship Id="rId59" Type="http://schemas.openxmlformats.org/officeDocument/2006/relationships/image" Target="../media/image7.jpeg"/><Relationship Id="rId20" Type="http://schemas.openxmlformats.org/officeDocument/2006/relationships/tags" Target="../tags/tag189.xml"/><Relationship Id="rId41" Type="http://schemas.openxmlformats.org/officeDocument/2006/relationships/tags" Target="../tags/tag210.xml"/><Relationship Id="rId54" Type="http://schemas.openxmlformats.org/officeDocument/2006/relationships/tags" Target="../tags/tag223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tags" Target="../tags/tag197.xml"/><Relationship Id="rId36" Type="http://schemas.openxmlformats.org/officeDocument/2006/relationships/tags" Target="../tags/tag205.xml"/><Relationship Id="rId49" Type="http://schemas.openxmlformats.org/officeDocument/2006/relationships/tags" Target="../tags/tag218.xml"/><Relationship Id="rId57" Type="http://schemas.openxmlformats.org/officeDocument/2006/relationships/tags" Target="../tags/tag226.xml"/><Relationship Id="rId10" Type="http://schemas.openxmlformats.org/officeDocument/2006/relationships/tags" Target="../tags/tag179.xml"/><Relationship Id="rId31" Type="http://schemas.openxmlformats.org/officeDocument/2006/relationships/tags" Target="../tags/tag200.xml"/><Relationship Id="rId44" Type="http://schemas.openxmlformats.org/officeDocument/2006/relationships/tags" Target="../tags/tag213.xml"/><Relationship Id="rId52" Type="http://schemas.openxmlformats.org/officeDocument/2006/relationships/tags" Target="../tags/tag22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2.xml"/><Relationship Id="rId117" Type="http://schemas.openxmlformats.org/officeDocument/2006/relationships/tags" Target="../tags/tag343.xml"/><Relationship Id="rId21" Type="http://schemas.openxmlformats.org/officeDocument/2006/relationships/tags" Target="../tags/tag247.xml"/><Relationship Id="rId42" Type="http://schemas.openxmlformats.org/officeDocument/2006/relationships/tags" Target="../tags/tag268.xml"/><Relationship Id="rId47" Type="http://schemas.openxmlformats.org/officeDocument/2006/relationships/tags" Target="../tags/tag273.xml"/><Relationship Id="rId63" Type="http://schemas.openxmlformats.org/officeDocument/2006/relationships/tags" Target="../tags/tag289.xml"/><Relationship Id="rId68" Type="http://schemas.openxmlformats.org/officeDocument/2006/relationships/tags" Target="../tags/tag294.xml"/><Relationship Id="rId84" Type="http://schemas.openxmlformats.org/officeDocument/2006/relationships/tags" Target="../tags/tag310.xml"/><Relationship Id="rId89" Type="http://schemas.openxmlformats.org/officeDocument/2006/relationships/tags" Target="../tags/tag315.xml"/><Relationship Id="rId112" Type="http://schemas.openxmlformats.org/officeDocument/2006/relationships/tags" Target="../tags/tag338.xml"/><Relationship Id="rId16" Type="http://schemas.openxmlformats.org/officeDocument/2006/relationships/tags" Target="../tags/tag242.xml"/><Relationship Id="rId107" Type="http://schemas.openxmlformats.org/officeDocument/2006/relationships/tags" Target="../tags/tag333.xml"/><Relationship Id="rId11" Type="http://schemas.openxmlformats.org/officeDocument/2006/relationships/tags" Target="../tags/tag237.xml"/><Relationship Id="rId32" Type="http://schemas.openxmlformats.org/officeDocument/2006/relationships/tags" Target="../tags/tag258.xml"/><Relationship Id="rId37" Type="http://schemas.openxmlformats.org/officeDocument/2006/relationships/tags" Target="../tags/tag263.xml"/><Relationship Id="rId53" Type="http://schemas.openxmlformats.org/officeDocument/2006/relationships/tags" Target="../tags/tag279.xml"/><Relationship Id="rId58" Type="http://schemas.openxmlformats.org/officeDocument/2006/relationships/tags" Target="../tags/tag284.xml"/><Relationship Id="rId74" Type="http://schemas.openxmlformats.org/officeDocument/2006/relationships/tags" Target="../tags/tag300.xml"/><Relationship Id="rId79" Type="http://schemas.openxmlformats.org/officeDocument/2006/relationships/tags" Target="../tags/tag305.xml"/><Relationship Id="rId102" Type="http://schemas.openxmlformats.org/officeDocument/2006/relationships/tags" Target="../tags/tag328.xml"/><Relationship Id="rId123" Type="http://schemas.openxmlformats.org/officeDocument/2006/relationships/tags" Target="../tags/tag349.xml"/><Relationship Id="rId128" Type="http://schemas.openxmlformats.org/officeDocument/2006/relationships/image" Target="../media/image7.jpeg"/><Relationship Id="rId5" Type="http://schemas.openxmlformats.org/officeDocument/2006/relationships/tags" Target="../tags/tag231.xml"/><Relationship Id="rId90" Type="http://schemas.openxmlformats.org/officeDocument/2006/relationships/tags" Target="../tags/tag316.xml"/><Relationship Id="rId95" Type="http://schemas.openxmlformats.org/officeDocument/2006/relationships/tags" Target="../tags/tag321.xml"/><Relationship Id="rId22" Type="http://schemas.openxmlformats.org/officeDocument/2006/relationships/tags" Target="../tags/tag248.xml"/><Relationship Id="rId27" Type="http://schemas.openxmlformats.org/officeDocument/2006/relationships/tags" Target="../tags/tag253.xml"/><Relationship Id="rId43" Type="http://schemas.openxmlformats.org/officeDocument/2006/relationships/tags" Target="../tags/tag269.xml"/><Relationship Id="rId48" Type="http://schemas.openxmlformats.org/officeDocument/2006/relationships/tags" Target="../tags/tag274.xml"/><Relationship Id="rId64" Type="http://schemas.openxmlformats.org/officeDocument/2006/relationships/tags" Target="../tags/tag290.xml"/><Relationship Id="rId69" Type="http://schemas.openxmlformats.org/officeDocument/2006/relationships/tags" Target="../tags/tag295.xml"/><Relationship Id="rId113" Type="http://schemas.openxmlformats.org/officeDocument/2006/relationships/tags" Target="../tags/tag339.xml"/><Relationship Id="rId118" Type="http://schemas.openxmlformats.org/officeDocument/2006/relationships/tags" Target="../tags/tag344.xml"/><Relationship Id="rId80" Type="http://schemas.openxmlformats.org/officeDocument/2006/relationships/tags" Target="../tags/tag306.xml"/><Relationship Id="rId85" Type="http://schemas.openxmlformats.org/officeDocument/2006/relationships/tags" Target="../tags/tag311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33" Type="http://schemas.openxmlformats.org/officeDocument/2006/relationships/tags" Target="../tags/tag259.xml"/><Relationship Id="rId38" Type="http://schemas.openxmlformats.org/officeDocument/2006/relationships/tags" Target="../tags/tag264.xml"/><Relationship Id="rId59" Type="http://schemas.openxmlformats.org/officeDocument/2006/relationships/tags" Target="../tags/tag285.xml"/><Relationship Id="rId103" Type="http://schemas.openxmlformats.org/officeDocument/2006/relationships/tags" Target="../tags/tag329.xml"/><Relationship Id="rId108" Type="http://schemas.openxmlformats.org/officeDocument/2006/relationships/tags" Target="../tags/tag334.xml"/><Relationship Id="rId124" Type="http://schemas.openxmlformats.org/officeDocument/2006/relationships/tags" Target="../tags/tag350.xml"/><Relationship Id="rId54" Type="http://schemas.openxmlformats.org/officeDocument/2006/relationships/tags" Target="../tags/tag280.xml"/><Relationship Id="rId70" Type="http://schemas.openxmlformats.org/officeDocument/2006/relationships/tags" Target="../tags/tag296.xml"/><Relationship Id="rId75" Type="http://schemas.openxmlformats.org/officeDocument/2006/relationships/tags" Target="../tags/tag301.xml"/><Relationship Id="rId91" Type="http://schemas.openxmlformats.org/officeDocument/2006/relationships/tags" Target="../tags/tag317.xml"/><Relationship Id="rId96" Type="http://schemas.openxmlformats.org/officeDocument/2006/relationships/tags" Target="../tags/tag322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23" Type="http://schemas.openxmlformats.org/officeDocument/2006/relationships/tags" Target="../tags/tag249.xml"/><Relationship Id="rId28" Type="http://schemas.openxmlformats.org/officeDocument/2006/relationships/tags" Target="../tags/tag254.xml"/><Relationship Id="rId49" Type="http://schemas.openxmlformats.org/officeDocument/2006/relationships/tags" Target="../tags/tag275.xml"/><Relationship Id="rId114" Type="http://schemas.openxmlformats.org/officeDocument/2006/relationships/tags" Target="../tags/tag340.xml"/><Relationship Id="rId119" Type="http://schemas.openxmlformats.org/officeDocument/2006/relationships/tags" Target="../tags/tag345.xml"/><Relationship Id="rId44" Type="http://schemas.openxmlformats.org/officeDocument/2006/relationships/tags" Target="../tags/tag270.xml"/><Relationship Id="rId60" Type="http://schemas.openxmlformats.org/officeDocument/2006/relationships/tags" Target="../tags/tag286.xml"/><Relationship Id="rId65" Type="http://schemas.openxmlformats.org/officeDocument/2006/relationships/tags" Target="../tags/tag291.xml"/><Relationship Id="rId81" Type="http://schemas.openxmlformats.org/officeDocument/2006/relationships/tags" Target="../tags/tag307.xml"/><Relationship Id="rId86" Type="http://schemas.openxmlformats.org/officeDocument/2006/relationships/tags" Target="../tags/tag312.x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39" Type="http://schemas.openxmlformats.org/officeDocument/2006/relationships/tags" Target="../tags/tag265.xml"/><Relationship Id="rId109" Type="http://schemas.openxmlformats.org/officeDocument/2006/relationships/tags" Target="../tags/tag335.xml"/><Relationship Id="rId34" Type="http://schemas.openxmlformats.org/officeDocument/2006/relationships/tags" Target="../tags/tag260.xml"/><Relationship Id="rId50" Type="http://schemas.openxmlformats.org/officeDocument/2006/relationships/tags" Target="../tags/tag276.xml"/><Relationship Id="rId55" Type="http://schemas.openxmlformats.org/officeDocument/2006/relationships/tags" Target="../tags/tag281.xml"/><Relationship Id="rId76" Type="http://schemas.openxmlformats.org/officeDocument/2006/relationships/tags" Target="../tags/tag302.xml"/><Relationship Id="rId97" Type="http://schemas.openxmlformats.org/officeDocument/2006/relationships/tags" Target="../tags/tag323.xml"/><Relationship Id="rId104" Type="http://schemas.openxmlformats.org/officeDocument/2006/relationships/tags" Target="../tags/tag330.xml"/><Relationship Id="rId120" Type="http://schemas.openxmlformats.org/officeDocument/2006/relationships/tags" Target="../tags/tag346.xml"/><Relationship Id="rId125" Type="http://schemas.openxmlformats.org/officeDocument/2006/relationships/tags" Target="../tags/tag351.xml"/><Relationship Id="rId7" Type="http://schemas.openxmlformats.org/officeDocument/2006/relationships/tags" Target="../tags/tag233.xml"/><Relationship Id="rId71" Type="http://schemas.openxmlformats.org/officeDocument/2006/relationships/tags" Target="../tags/tag297.xml"/><Relationship Id="rId92" Type="http://schemas.openxmlformats.org/officeDocument/2006/relationships/tags" Target="../tags/tag318.xml"/><Relationship Id="rId2" Type="http://schemas.openxmlformats.org/officeDocument/2006/relationships/tags" Target="../tags/tag228.xml"/><Relationship Id="rId29" Type="http://schemas.openxmlformats.org/officeDocument/2006/relationships/tags" Target="../tags/tag255.xml"/><Relationship Id="rId24" Type="http://schemas.openxmlformats.org/officeDocument/2006/relationships/tags" Target="../tags/tag250.xml"/><Relationship Id="rId40" Type="http://schemas.openxmlformats.org/officeDocument/2006/relationships/tags" Target="../tags/tag266.xml"/><Relationship Id="rId45" Type="http://schemas.openxmlformats.org/officeDocument/2006/relationships/tags" Target="../tags/tag271.xml"/><Relationship Id="rId66" Type="http://schemas.openxmlformats.org/officeDocument/2006/relationships/tags" Target="../tags/tag292.xml"/><Relationship Id="rId87" Type="http://schemas.openxmlformats.org/officeDocument/2006/relationships/tags" Target="../tags/tag313.xml"/><Relationship Id="rId110" Type="http://schemas.openxmlformats.org/officeDocument/2006/relationships/tags" Target="../tags/tag336.xml"/><Relationship Id="rId115" Type="http://schemas.openxmlformats.org/officeDocument/2006/relationships/tags" Target="../tags/tag341.xml"/><Relationship Id="rId61" Type="http://schemas.openxmlformats.org/officeDocument/2006/relationships/tags" Target="../tags/tag287.xml"/><Relationship Id="rId82" Type="http://schemas.openxmlformats.org/officeDocument/2006/relationships/tags" Target="../tags/tag308.xml"/><Relationship Id="rId19" Type="http://schemas.openxmlformats.org/officeDocument/2006/relationships/tags" Target="../tags/tag245.xml"/><Relationship Id="rId14" Type="http://schemas.openxmlformats.org/officeDocument/2006/relationships/tags" Target="../tags/tag240.xml"/><Relationship Id="rId30" Type="http://schemas.openxmlformats.org/officeDocument/2006/relationships/tags" Target="../tags/tag256.xml"/><Relationship Id="rId35" Type="http://schemas.openxmlformats.org/officeDocument/2006/relationships/tags" Target="../tags/tag261.xml"/><Relationship Id="rId56" Type="http://schemas.openxmlformats.org/officeDocument/2006/relationships/tags" Target="../tags/tag282.xml"/><Relationship Id="rId77" Type="http://schemas.openxmlformats.org/officeDocument/2006/relationships/tags" Target="../tags/tag303.xml"/><Relationship Id="rId100" Type="http://schemas.openxmlformats.org/officeDocument/2006/relationships/tags" Target="../tags/tag326.xml"/><Relationship Id="rId105" Type="http://schemas.openxmlformats.org/officeDocument/2006/relationships/tags" Target="../tags/tag331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4.xml"/><Relationship Id="rId51" Type="http://schemas.openxmlformats.org/officeDocument/2006/relationships/tags" Target="../tags/tag277.xml"/><Relationship Id="rId72" Type="http://schemas.openxmlformats.org/officeDocument/2006/relationships/tags" Target="../tags/tag298.xml"/><Relationship Id="rId93" Type="http://schemas.openxmlformats.org/officeDocument/2006/relationships/tags" Target="../tags/tag319.xml"/><Relationship Id="rId98" Type="http://schemas.openxmlformats.org/officeDocument/2006/relationships/tags" Target="../tags/tag324.xml"/><Relationship Id="rId121" Type="http://schemas.openxmlformats.org/officeDocument/2006/relationships/tags" Target="../tags/tag347.xml"/><Relationship Id="rId3" Type="http://schemas.openxmlformats.org/officeDocument/2006/relationships/tags" Target="../tags/tag229.xml"/><Relationship Id="rId25" Type="http://schemas.openxmlformats.org/officeDocument/2006/relationships/tags" Target="../tags/tag251.xml"/><Relationship Id="rId46" Type="http://schemas.openxmlformats.org/officeDocument/2006/relationships/tags" Target="../tags/tag272.xml"/><Relationship Id="rId67" Type="http://schemas.openxmlformats.org/officeDocument/2006/relationships/tags" Target="../tags/tag293.xml"/><Relationship Id="rId116" Type="http://schemas.openxmlformats.org/officeDocument/2006/relationships/tags" Target="../tags/tag342.xml"/><Relationship Id="rId20" Type="http://schemas.openxmlformats.org/officeDocument/2006/relationships/tags" Target="../tags/tag246.xml"/><Relationship Id="rId41" Type="http://schemas.openxmlformats.org/officeDocument/2006/relationships/tags" Target="../tags/tag267.xml"/><Relationship Id="rId62" Type="http://schemas.openxmlformats.org/officeDocument/2006/relationships/tags" Target="../tags/tag288.xml"/><Relationship Id="rId83" Type="http://schemas.openxmlformats.org/officeDocument/2006/relationships/tags" Target="../tags/tag309.xml"/><Relationship Id="rId88" Type="http://schemas.openxmlformats.org/officeDocument/2006/relationships/tags" Target="../tags/tag314.xml"/><Relationship Id="rId111" Type="http://schemas.openxmlformats.org/officeDocument/2006/relationships/tags" Target="../tags/tag337.xml"/><Relationship Id="rId15" Type="http://schemas.openxmlformats.org/officeDocument/2006/relationships/tags" Target="../tags/tag241.xml"/><Relationship Id="rId36" Type="http://schemas.openxmlformats.org/officeDocument/2006/relationships/tags" Target="../tags/tag262.xml"/><Relationship Id="rId57" Type="http://schemas.openxmlformats.org/officeDocument/2006/relationships/tags" Target="../tags/tag283.xml"/><Relationship Id="rId106" Type="http://schemas.openxmlformats.org/officeDocument/2006/relationships/tags" Target="../tags/tag332.xml"/><Relationship Id="rId127" Type="http://schemas.openxmlformats.org/officeDocument/2006/relationships/image" Target="../media/image8.jpeg"/><Relationship Id="rId10" Type="http://schemas.openxmlformats.org/officeDocument/2006/relationships/tags" Target="../tags/tag236.xml"/><Relationship Id="rId31" Type="http://schemas.openxmlformats.org/officeDocument/2006/relationships/tags" Target="../tags/tag257.xml"/><Relationship Id="rId52" Type="http://schemas.openxmlformats.org/officeDocument/2006/relationships/tags" Target="../tags/tag278.xml"/><Relationship Id="rId73" Type="http://schemas.openxmlformats.org/officeDocument/2006/relationships/tags" Target="../tags/tag299.xml"/><Relationship Id="rId78" Type="http://schemas.openxmlformats.org/officeDocument/2006/relationships/tags" Target="../tags/tag304.xml"/><Relationship Id="rId94" Type="http://schemas.openxmlformats.org/officeDocument/2006/relationships/tags" Target="../tags/tag320.xml"/><Relationship Id="rId99" Type="http://schemas.openxmlformats.org/officeDocument/2006/relationships/tags" Target="../tags/tag325.xml"/><Relationship Id="rId101" Type="http://schemas.openxmlformats.org/officeDocument/2006/relationships/tags" Target="../tags/tag327.xml"/><Relationship Id="rId122" Type="http://schemas.openxmlformats.org/officeDocument/2006/relationships/tags" Target="../tags/tag348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5EB991C-F07A-4C1F-A4DD-E75CE81E56AC}"/>
              </a:ext>
            </a:extLst>
          </p:cNvPr>
          <p:cNvGrpSpPr/>
          <p:nvPr/>
        </p:nvGrpSpPr>
        <p:grpSpPr>
          <a:xfrm>
            <a:off x="2972982" y="446411"/>
            <a:ext cx="5445144" cy="5744204"/>
            <a:chOff x="2972982" y="446411"/>
            <a:chExt cx="5445144" cy="5744204"/>
          </a:xfrm>
        </p:grpSpPr>
        <p:sp>
          <p:nvSpPr>
            <p:cNvPr id="27" name="椭圆 26"/>
            <p:cNvSpPr/>
            <p:nvPr>
              <p:custDataLst>
                <p:tags r:id="rId2"/>
              </p:custDataLst>
            </p:nvPr>
          </p:nvSpPr>
          <p:spPr>
            <a:xfrm>
              <a:off x="5833341" y="3605830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74"/>
            <p:cNvSpPr/>
            <p:nvPr>
              <p:custDataLst>
                <p:tags r:id="rId3"/>
              </p:custDataLst>
            </p:nvPr>
          </p:nvSpPr>
          <p:spPr>
            <a:xfrm>
              <a:off x="6435090" y="409406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29" name="矩形: 圆角 175"/>
            <p:cNvSpPr/>
            <p:nvPr>
              <p:custDataLst>
                <p:tags r:id="rId4"/>
              </p:custDataLst>
            </p:nvPr>
          </p:nvSpPr>
          <p:spPr>
            <a:xfrm>
              <a:off x="6785198" y="409406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76"/>
            <p:cNvSpPr/>
            <p:nvPr>
              <p:custDataLst>
                <p:tags r:id="rId5"/>
              </p:custDataLst>
            </p:nvPr>
          </p:nvSpPr>
          <p:spPr>
            <a:xfrm>
              <a:off x="7134623" y="409406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77"/>
            <p:cNvSpPr/>
            <p:nvPr>
              <p:custDataLst>
                <p:tags r:id="rId6"/>
              </p:custDataLst>
            </p:nvPr>
          </p:nvSpPr>
          <p:spPr>
            <a:xfrm>
              <a:off x="7477209" y="409406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78"/>
            <p:cNvSpPr/>
            <p:nvPr>
              <p:custDataLst>
                <p:tags r:id="rId7"/>
              </p:custDataLst>
            </p:nvPr>
          </p:nvSpPr>
          <p:spPr>
            <a:xfrm>
              <a:off x="7819112" y="409406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79"/>
            <p:cNvSpPr/>
            <p:nvPr>
              <p:custDataLst>
                <p:tags r:id="rId8"/>
              </p:custDataLst>
            </p:nvPr>
          </p:nvSpPr>
          <p:spPr>
            <a:xfrm>
              <a:off x="6335254" y="4622649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4" name="矩形: 圆角 180"/>
            <p:cNvSpPr/>
            <p:nvPr>
              <p:custDataLst>
                <p:tags r:id="rId9"/>
              </p:custDataLst>
            </p:nvPr>
          </p:nvSpPr>
          <p:spPr>
            <a:xfrm>
              <a:off x="6730494" y="4622649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35" name="矩形: 圆角 181"/>
            <p:cNvSpPr/>
            <p:nvPr>
              <p:custDataLst>
                <p:tags r:id="rId10"/>
              </p:custDataLst>
            </p:nvPr>
          </p:nvSpPr>
          <p:spPr>
            <a:xfrm>
              <a:off x="7132571" y="462264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82"/>
            <p:cNvSpPr/>
            <p:nvPr>
              <p:custDataLst>
                <p:tags r:id="rId11"/>
              </p:custDataLst>
            </p:nvPr>
          </p:nvSpPr>
          <p:spPr>
            <a:xfrm>
              <a:off x="7557899" y="462264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83"/>
            <p:cNvSpPr/>
            <p:nvPr>
              <p:custDataLst>
                <p:tags r:id="rId12"/>
              </p:custDataLst>
            </p:nvPr>
          </p:nvSpPr>
          <p:spPr>
            <a:xfrm>
              <a:off x="7967498" y="462264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84"/>
            <p:cNvSpPr/>
            <p:nvPr>
              <p:custDataLst>
                <p:tags r:id="rId13"/>
              </p:custDataLst>
            </p:nvPr>
          </p:nvSpPr>
          <p:spPr>
            <a:xfrm>
              <a:off x="6411840" y="51539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0" name="矩形: 圆角 185"/>
            <p:cNvSpPr/>
            <p:nvPr>
              <p:custDataLst>
                <p:tags r:id="rId14"/>
              </p:custDataLst>
            </p:nvPr>
          </p:nvSpPr>
          <p:spPr>
            <a:xfrm>
              <a:off x="6776993" y="51539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1" name="矩形: 圆角 186"/>
            <p:cNvSpPr/>
            <p:nvPr>
              <p:custDataLst>
                <p:tags r:id="rId15"/>
              </p:custDataLst>
            </p:nvPr>
          </p:nvSpPr>
          <p:spPr>
            <a:xfrm>
              <a:off x="7141461" y="51539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87"/>
            <p:cNvSpPr/>
            <p:nvPr>
              <p:custDataLst>
                <p:tags r:id="rId16"/>
              </p:custDataLst>
            </p:nvPr>
          </p:nvSpPr>
          <p:spPr>
            <a:xfrm>
              <a:off x="7505929" y="51539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73040" y="5162171"/>
              <a:ext cx="526530" cy="454047"/>
              <a:chOff x="8470304" y="3178381"/>
              <a:chExt cx="609286" cy="396547"/>
            </a:xfrm>
          </p:grpSpPr>
          <p:sp>
            <p:nvSpPr>
              <p:cNvPr id="44" name="矩形: 圆角 196"/>
              <p:cNvSpPr/>
              <p:nvPr>
                <p:custDataLst>
                  <p:tags r:id="rId89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7181805" y="5661349"/>
              <a:ext cx="1122809" cy="363101"/>
              <a:chOff x="8239446" y="3634831"/>
              <a:chExt cx="954802" cy="308887"/>
            </a:xfrm>
          </p:grpSpPr>
          <p:sp>
            <p:nvSpPr>
              <p:cNvPr id="47" name="矩形: 圆角 194"/>
              <p:cNvSpPr/>
              <p:nvPr>
                <p:custDataLst>
                  <p:tags r:id="rId87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50" name="矩形: 圆角 157"/>
            <p:cNvSpPr/>
            <p:nvPr>
              <p:custDataLst>
                <p:tags r:id="rId17"/>
              </p:custDataLst>
            </p:nvPr>
          </p:nvSpPr>
          <p:spPr>
            <a:xfrm>
              <a:off x="6087717" y="409406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51" name="矩形: 圆角 161"/>
            <p:cNvSpPr/>
            <p:nvPr>
              <p:custDataLst>
                <p:tags r:id="rId18"/>
              </p:custDataLst>
            </p:nvPr>
          </p:nvSpPr>
          <p:spPr>
            <a:xfrm>
              <a:off x="5929074" y="462606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52" name="矩形: 圆角 165"/>
            <p:cNvSpPr/>
            <p:nvPr>
              <p:custDataLst>
                <p:tags r:id="rId19"/>
              </p:custDataLst>
            </p:nvPr>
          </p:nvSpPr>
          <p:spPr>
            <a:xfrm>
              <a:off x="6048740" y="515054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53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35090" y="5668188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54" name="矩形: 圆角 166"/>
            <p:cNvSpPr/>
            <p:nvPr>
              <p:custDataLst>
                <p:tags r:id="rId21"/>
              </p:custDataLst>
            </p:nvPr>
          </p:nvSpPr>
          <p:spPr>
            <a:xfrm>
              <a:off x="7013589" y="5677761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58" name="椭圆 57"/>
            <p:cNvSpPr/>
            <p:nvPr>
              <p:custDataLst>
                <p:tags r:id="rId22"/>
              </p:custDataLst>
            </p:nvPr>
          </p:nvSpPr>
          <p:spPr>
            <a:xfrm>
              <a:off x="2972982" y="3605830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9" name="矩形: 圆角 153"/>
            <p:cNvSpPr/>
            <p:nvPr>
              <p:custDataLst>
                <p:tags r:id="rId23"/>
              </p:custDataLst>
            </p:nvPr>
          </p:nvSpPr>
          <p:spPr>
            <a:xfrm>
              <a:off x="3236247" y="411663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154"/>
            <p:cNvSpPr/>
            <p:nvPr>
              <p:custDataLst>
                <p:tags r:id="rId24"/>
              </p:custDataLst>
            </p:nvPr>
          </p:nvSpPr>
          <p:spPr>
            <a:xfrm>
              <a:off x="3582937" y="411663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155"/>
            <p:cNvSpPr/>
            <p:nvPr>
              <p:custDataLst>
                <p:tags r:id="rId25"/>
              </p:custDataLst>
            </p:nvPr>
          </p:nvSpPr>
          <p:spPr>
            <a:xfrm>
              <a:off x="3928258" y="411663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156"/>
            <p:cNvSpPr/>
            <p:nvPr>
              <p:custDataLst>
                <p:tags r:id="rId26"/>
              </p:custDataLst>
            </p:nvPr>
          </p:nvSpPr>
          <p:spPr>
            <a:xfrm>
              <a:off x="4277683" y="411663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157"/>
            <p:cNvSpPr/>
            <p:nvPr>
              <p:custDataLst>
                <p:tags r:id="rId27"/>
              </p:custDataLst>
            </p:nvPr>
          </p:nvSpPr>
          <p:spPr>
            <a:xfrm>
              <a:off x="4619586" y="411663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64" name="矩形: 圆角 158"/>
            <p:cNvSpPr/>
            <p:nvPr>
              <p:custDataLst>
                <p:tags r:id="rId28"/>
              </p:custDataLst>
            </p:nvPr>
          </p:nvSpPr>
          <p:spPr>
            <a:xfrm>
              <a:off x="3094699" y="464521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159"/>
            <p:cNvSpPr/>
            <p:nvPr>
              <p:custDataLst>
                <p:tags r:id="rId29"/>
              </p:custDataLst>
            </p:nvPr>
          </p:nvSpPr>
          <p:spPr>
            <a:xfrm>
              <a:off x="3504299" y="464521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160"/>
            <p:cNvSpPr/>
            <p:nvPr>
              <p:custDataLst>
                <p:tags r:id="rId30"/>
              </p:custDataLst>
            </p:nvPr>
          </p:nvSpPr>
          <p:spPr>
            <a:xfrm>
              <a:off x="3915266" y="464521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161"/>
            <p:cNvSpPr/>
            <p:nvPr>
              <p:custDataLst>
                <p:tags r:id="rId31"/>
              </p:custDataLst>
            </p:nvPr>
          </p:nvSpPr>
          <p:spPr>
            <a:xfrm>
              <a:off x="4324866" y="46452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68" name="矩形: 圆角 162"/>
            <p:cNvSpPr/>
            <p:nvPr>
              <p:custDataLst>
                <p:tags r:id="rId32"/>
              </p:custDataLst>
            </p:nvPr>
          </p:nvSpPr>
          <p:spPr>
            <a:xfrm>
              <a:off x="4729679" y="46452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69" name="矩形: 圆角 163"/>
            <p:cNvSpPr/>
            <p:nvPr>
              <p:custDataLst>
                <p:tags r:id="rId33"/>
              </p:custDataLst>
            </p:nvPr>
          </p:nvSpPr>
          <p:spPr>
            <a:xfrm>
              <a:off x="3543276" y="515054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0" name="矩形: 圆角 164"/>
            <p:cNvSpPr/>
            <p:nvPr>
              <p:custDataLst>
                <p:tags r:id="rId34"/>
              </p:custDataLst>
            </p:nvPr>
          </p:nvSpPr>
          <p:spPr>
            <a:xfrm>
              <a:off x="3907744" y="515054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1" name="矩形: 圆角 165"/>
            <p:cNvSpPr/>
            <p:nvPr>
              <p:custDataLst>
                <p:tags r:id="rId35"/>
              </p:custDataLst>
            </p:nvPr>
          </p:nvSpPr>
          <p:spPr>
            <a:xfrm>
              <a:off x="4272896" y="515054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72" name="矩形: 圆角 166"/>
            <p:cNvSpPr/>
            <p:nvPr>
              <p:custDataLst>
                <p:tags r:id="rId36"/>
              </p:custDataLst>
            </p:nvPr>
          </p:nvSpPr>
          <p:spPr>
            <a:xfrm>
              <a:off x="4637365" y="515054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73" name="矩形: 圆角 167"/>
            <p:cNvSpPr/>
            <p:nvPr>
              <p:custDataLst>
                <p:tags r:id="rId37"/>
              </p:custDataLst>
            </p:nvPr>
          </p:nvSpPr>
          <p:spPr>
            <a:xfrm>
              <a:off x="3180859" y="5154650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74" name="矩形: 圆角 180"/>
            <p:cNvSpPr/>
            <p:nvPr>
              <p:custDataLst>
                <p:tags r:id="rId38"/>
              </p:custDataLst>
            </p:nvPr>
          </p:nvSpPr>
          <p:spPr>
            <a:xfrm>
              <a:off x="5133124" y="46452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75" name="矩形: 圆角 174"/>
            <p:cNvSpPr/>
            <p:nvPr>
              <p:custDataLst>
                <p:tags r:id="rId39"/>
              </p:custDataLst>
            </p:nvPr>
          </p:nvSpPr>
          <p:spPr>
            <a:xfrm>
              <a:off x="4967643" y="411663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6" name="矩形: 圆角 185"/>
            <p:cNvSpPr/>
            <p:nvPr>
              <p:custDataLst>
                <p:tags r:id="rId40"/>
              </p:custDataLst>
            </p:nvPr>
          </p:nvSpPr>
          <p:spPr>
            <a:xfrm>
              <a:off x="5006620" y="51546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77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4425385" y="5674342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78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4150495" y="5679812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9" name="矩形: 圆角 194"/>
            <p:cNvSpPr/>
            <p:nvPr>
              <p:custDataLst>
                <p:tags r:id="rId43"/>
              </p:custDataLst>
            </p:nvPr>
          </p:nvSpPr>
          <p:spPr>
            <a:xfrm>
              <a:off x="3548746" y="5679812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44"/>
              </p:custDataLst>
            </p:nvPr>
          </p:nvSpPr>
          <p:spPr>
            <a:xfrm>
              <a:off x="3508402" y="5644254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53" name="椭圆 152"/>
            <p:cNvSpPr/>
            <p:nvPr>
              <p:custDataLst>
                <p:tags r:id="rId45"/>
              </p:custDataLst>
            </p:nvPr>
          </p:nvSpPr>
          <p:spPr>
            <a:xfrm>
              <a:off x="2972982" y="446411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54" name="矩形: 圆角 153"/>
            <p:cNvSpPr/>
            <p:nvPr>
              <p:custDataLst>
                <p:tags r:id="rId46"/>
              </p:custDataLst>
            </p:nvPr>
          </p:nvSpPr>
          <p:spPr>
            <a:xfrm>
              <a:off x="3379163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47"/>
              </p:custDataLst>
            </p:nvPr>
          </p:nvSpPr>
          <p:spPr>
            <a:xfrm>
              <a:off x="3743631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48"/>
              </p:custDataLst>
            </p:nvPr>
          </p:nvSpPr>
          <p:spPr>
            <a:xfrm>
              <a:off x="4108783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49"/>
              </p:custDataLst>
            </p:nvPr>
          </p:nvSpPr>
          <p:spPr>
            <a:xfrm>
              <a:off x="4473251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50"/>
              </p:custDataLst>
            </p:nvPr>
          </p:nvSpPr>
          <p:spPr>
            <a:xfrm>
              <a:off x="4837720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51"/>
              </p:custDataLst>
            </p:nvPr>
          </p:nvSpPr>
          <p:spPr>
            <a:xfrm>
              <a:off x="3032019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52"/>
              </p:custDataLst>
            </p:nvPr>
          </p:nvSpPr>
          <p:spPr>
            <a:xfrm>
              <a:off x="3530520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53"/>
              </p:custDataLst>
            </p:nvPr>
          </p:nvSpPr>
          <p:spPr>
            <a:xfrm>
              <a:off x="4025702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54"/>
              </p:custDataLst>
            </p:nvPr>
          </p:nvSpPr>
          <p:spPr>
            <a:xfrm>
              <a:off x="4522491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55"/>
              </p:custDataLst>
            </p:nvPr>
          </p:nvSpPr>
          <p:spPr>
            <a:xfrm>
              <a:off x="5024403" y="1370453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56"/>
              </p:custDataLst>
            </p:nvPr>
          </p:nvSpPr>
          <p:spPr>
            <a:xfrm>
              <a:off x="3609712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57"/>
              </p:custDataLst>
            </p:nvPr>
          </p:nvSpPr>
          <p:spPr>
            <a:xfrm>
              <a:off x="4056237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58"/>
              </p:custDataLst>
            </p:nvPr>
          </p:nvSpPr>
          <p:spPr>
            <a:xfrm>
              <a:off x="4497291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59"/>
              </p:custDataLst>
            </p:nvPr>
          </p:nvSpPr>
          <p:spPr>
            <a:xfrm>
              <a:off x="4949971" y="1924576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60"/>
              </p:custDataLst>
            </p:nvPr>
          </p:nvSpPr>
          <p:spPr>
            <a:xfrm>
              <a:off x="3161133" y="1928679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09" name="矩形: 圆角 166"/>
            <p:cNvSpPr/>
            <p:nvPr>
              <p:custDataLst>
                <p:tags r:id="rId61"/>
              </p:custDataLst>
            </p:nvPr>
          </p:nvSpPr>
          <p:spPr>
            <a:xfrm>
              <a:off x="4453420" y="2445070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62"/>
              </p:custDataLst>
            </p:nvPr>
          </p:nvSpPr>
          <p:spPr>
            <a:xfrm>
              <a:off x="4178531" y="2451908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63"/>
              </p:custDataLst>
            </p:nvPr>
          </p:nvSpPr>
          <p:spPr>
            <a:xfrm>
              <a:off x="3525497" y="2465114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64"/>
              </p:custDataLst>
            </p:nvPr>
          </p:nvSpPr>
          <p:spPr>
            <a:xfrm>
              <a:off x="3565841" y="2459995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2E3A11D-EFE8-40FE-BFC3-8FBBDFA1AB0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833341" y="446411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5DA67351-20F2-4DAA-9CD6-8A7C8EB6B646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7668206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07188C3D-3D8A-489D-AEE6-E9DD8A29806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7303737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3BC09B7A-DB66-4E1B-94F5-C4A2872DA50F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6938585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2B1D6F80-9BDB-48CC-8A6D-71C1E8B6E59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6574117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8" name="矩形: 圆角 147">
              <a:extLst>
                <a:ext uri="{FF2B5EF4-FFF2-40B4-BE49-F238E27FC236}">
                  <a16:creationId xmlns:a16="http://schemas.microsoft.com/office/drawing/2014/main" id="{041E859E-C273-4F9C-A530-6AB1E79483BF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6209648" y="831205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228617CB-DF0D-4C0E-AE9B-D3EC9B09D17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7881114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7E8BF0F5-AA61-4153-9E87-B8DD8CAF34CB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7382612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4E5AAA87-A9F9-40F6-80C9-CBDFA19AD6E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6887430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0DF203E8-83C9-4085-97E2-479CCD0E2336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6390641" y="1370453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9" name="矩形: 圆角 168">
              <a:extLst>
                <a:ext uri="{FF2B5EF4-FFF2-40B4-BE49-F238E27FC236}">
                  <a16:creationId xmlns:a16="http://schemas.microsoft.com/office/drawing/2014/main" id="{F00C5FF0-9A46-48D0-A35C-77FB9E05F7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5888729" y="1370453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0" name="矩形: 圆角 169">
              <a:extLst>
                <a:ext uri="{FF2B5EF4-FFF2-40B4-BE49-F238E27FC236}">
                  <a16:creationId xmlns:a16="http://schemas.microsoft.com/office/drawing/2014/main" id="{E4B1B3C3-D939-4980-B6E8-FC461233D12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7359125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id="{C3CD18D9-5E28-4F83-820A-C5D1D638B280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6912600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8D347396-FC32-4D1C-868A-0E8F474E8EC6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6471546" y="1924576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id="{1DFAFACD-276D-4DC3-A233-0B83B0648D8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6018866" y="1924576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id="{DFCDDE01-52A7-4AE1-A4D3-E68DE2B71707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7807703" y="1928679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92" name="矩形: 圆角 166">
              <a:extLst>
                <a:ext uri="{FF2B5EF4-FFF2-40B4-BE49-F238E27FC236}">
                  <a16:creationId xmlns:a16="http://schemas.microsoft.com/office/drawing/2014/main" id="{1D455C94-5F09-4F82-B851-487CBB11C60A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flipH="1">
              <a:off x="6984171" y="2451908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F9843569-3875-4B10-BB54-52F720541401}"/>
                </a:ext>
              </a:extLst>
            </p:cNvPr>
            <p:cNvSpPr txBox="1"/>
            <p:nvPr>
              <p:custDataLst>
                <p:tags r:id="rId82"/>
              </p:custDataLst>
            </p:nvPr>
          </p:nvSpPr>
          <p:spPr>
            <a:xfrm flipH="1">
              <a:off x="7184961" y="2465114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94" name="矩形: 圆角 194">
              <a:extLst>
                <a:ext uri="{FF2B5EF4-FFF2-40B4-BE49-F238E27FC236}">
                  <a16:creationId xmlns:a16="http://schemas.microsoft.com/office/drawing/2014/main" id="{54066993-4EC0-4AD5-8EB8-0C031F823B2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flipH="1">
              <a:off x="7246498" y="2459995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矩形: 圆角 166">
              <a:extLst>
                <a:ext uri="{FF2B5EF4-FFF2-40B4-BE49-F238E27FC236}">
                  <a16:creationId xmlns:a16="http://schemas.microsoft.com/office/drawing/2014/main" id="{8B741B12-0429-4A85-A2C0-4AC49CB64392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6385386" y="2463871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8E9F24D4-962B-41A4-9544-602A2868ACF8}"/>
                </a:ext>
              </a:extLst>
            </p:cNvPr>
            <p:cNvCxnSpPr/>
            <p:nvPr>
              <p:custDataLst>
                <p:tags r:id="rId85"/>
              </p:custDataLst>
            </p:nvPr>
          </p:nvCxnSpPr>
          <p:spPr>
            <a:xfrm>
              <a:off x="4231868" y="3174345"/>
              <a:ext cx="1368" cy="341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7589581F-C8FA-403E-9C13-4666262E6233}"/>
                </a:ext>
              </a:extLst>
            </p:cNvPr>
            <p:cNvCxnSpPr/>
            <p:nvPr>
              <p:custDataLst>
                <p:tags r:id="rId86"/>
              </p:custDataLst>
            </p:nvPr>
          </p:nvCxnSpPr>
          <p:spPr>
            <a:xfrm flipH="1">
              <a:off x="7093595" y="3157932"/>
              <a:ext cx="2051" cy="358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407</Words>
  <Application>Microsoft Office PowerPoint</Application>
  <PresentationFormat>宽屏</PresentationFormat>
  <Paragraphs>395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260</cp:revision>
  <dcterms:created xsi:type="dcterms:W3CDTF">2019-06-19T02:08:00Z</dcterms:created>
  <dcterms:modified xsi:type="dcterms:W3CDTF">2023-09-07T04:06:05Z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